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/>
    <p:restoredTop sz="94672"/>
  </p:normalViewPr>
  <p:slideViewPr>
    <p:cSldViewPr snapToGrid="0">
      <p:cViewPr>
        <p:scale>
          <a:sx n="103" d="100"/>
          <a:sy n="103" d="100"/>
        </p:scale>
        <p:origin x="1032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A25AC7-EF4B-204C-9E00-81EDC9651D89}" type="datetimeFigureOut">
              <a:rPr lang="en-US" smtClean="0"/>
              <a:t>9/24/25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BBEAC-ED52-124B-B11F-DE08A6B1D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1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DBBEAC-ED52-124B-B11F-DE08A6B1D7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833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DBBEAC-ED52-124B-B11F-DE08A6B1D7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752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E01B1-AB4B-4990-7521-98FC191FB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6E4984-24CA-0100-C066-2D413AA02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10CF1-B5FB-E983-DCE9-76118ACF5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EDD2C-C416-E409-6BF7-F213E4576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A13CB-66A0-3341-57DD-8903A4DE6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263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4F6BC-1C83-7514-3BAC-EBC4020AC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0E597D-FCAC-87EE-9587-3AFEF9E314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4FA76-CF7A-9565-ABD6-1F2C282B5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DC6B6-82BE-01C1-D579-50DC7AFF7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35127-AC12-7027-01F6-DB81A6421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4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06BC9-75C5-668A-2F50-1D1AEEC94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A41157-66E1-0A48-987F-4BDD2A5BBF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5BFA0-127C-A85A-586D-0759AAC39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0C442-006D-7E0B-A4C7-B7475DA41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7FA57-DD7B-AFA8-A173-5EC9A4BAE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26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A164A-E1C1-81EA-89FE-1AB9EFD80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FC029-A485-7452-406B-078735F23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02239-64A5-CFBD-BC1C-4F00F3A56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9B377-7BA4-F3A7-015D-FB9624D96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1BC15-ACEC-4F8B-76B1-6B3D3042C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5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822B5-B956-6235-916B-B76D4BDB0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6FC21-31DA-B136-76D7-6B0C9F78E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5DABA-2BA1-EBFB-8F7D-CFB487CA8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E5D09-EF4E-6C81-738E-0857FAA2A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3B0FB-CE24-2D4F-B9E9-0AFE5143E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87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80EF3-B23A-DA1B-016F-1C4F0A97C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CC990-97A9-5FEC-22BE-79B63A5DBA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20CFF3-C1D9-159B-C1BE-5F1E2E07DB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DE0E8A-4811-4AC0-8521-C0AB7EEC2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F44072-CD34-9263-0DC9-C18FEA4A7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D21FE-15D0-6C3F-22D9-D804CB96A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101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2FEF1-9556-D0C6-50DD-386DD6DAD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02A4C-8B66-CE05-7344-7B5160C3E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9A00-C053-3DC9-FD40-B291336DDD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DAF8F4-D3DA-1665-81B2-6B98E3326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06890A-16BA-62F2-B5A1-2FCD3E75BD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BABF16-67FC-175C-D516-2FE1B1DAD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BF1EAA-4249-799B-BC23-E2C4A6BB4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49BF58-CD88-7B68-2FD9-98002CCEA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64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45384-E3D9-E830-8C80-78ADAA1EA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824CF3-B3EB-0258-B3B5-F0A8FB747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03C7A0-50D3-C363-CF7F-F466E91DF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66E8D8-CA73-DC12-747F-E8659A181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74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58CBA2-2A69-0A23-7E6D-C80748950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8814B5-FFF0-5331-4CBB-BDB8BEE03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65F3C-BDC5-2308-5D15-EFA75E2E3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02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360E5-9712-A5DA-AB32-472BD796D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3F87B-C3ED-0334-4493-79B302A71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A2E0AD-735B-A6CC-A5DF-13BA0ADD2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84A45E-C271-F454-E0F2-72580CFFD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11A2CB-0941-1654-A8A3-2F24A26A0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39ABF1-C078-11B8-17FC-58DA1EBC3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814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C170-FF87-6688-B12B-79EFF29B8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F17F4F-9CE7-F22F-9C81-3CCC613469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243B04-3741-FB4B-BD61-D0D7D8226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2098D-E509-2E3D-FBB8-F80B3E62A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548379-EFAC-9888-DBA2-8419E6A20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DB7BD-B5A7-9F3A-6FEE-83FDC529B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50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5E3995-C2BC-528C-47B0-3FDA8C24C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BBF76-D84F-ED84-888C-2285B9547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D38B7-3BF6-04C2-C31D-DCA277B7D0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AC5421-AAA3-AE49-9DB3-7948F00178A1}" type="datetimeFigureOut">
              <a:rPr lang="en-US" smtClean="0"/>
              <a:t>9/24/25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927936-2DA6-49F4-2351-5D75B1C36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F6BE7-974E-6787-76CF-70413795CE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DA573C-BCFF-3140-A2EF-E9D279F30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897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3903D-8D71-8C19-405E-132ADAFB0F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D0B0B-CCEF-9BE9-ABF8-1532498CDE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Earth from outer space">
            <a:extLst>
              <a:ext uri="{FF2B5EF4-FFF2-40B4-BE49-F238E27FC236}">
                <a16:creationId xmlns:a16="http://schemas.microsoft.com/office/drawing/2014/main" id="{435A0A1E-F732-E3AE-C08E-33778C3FC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283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Children with solid fill">
            <a:extLst>
              <a:ext uri="{FF2B5EF4-FFF2-40B4-BE49-F238E27FC236}">
                <a16:creationId xmlns:a16="http://schemas.microsoft.com/office/drawing/2014/main" id="{11BC2168-BABE-7BB9-2503-0B53521302C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25271" y="2054310"/>
            <a:ext cx="914400" cy="91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023918-A595-4ACC-623C-FE12BF40C93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25873" y="2194010"/>
            <a:ext cx="635000" cy="63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7E217C-4F06-E5E8-1177-AF5D1F8029D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92741" y="2194010"/>
            <a:ext cx="635000" cy="635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B06A7F-F062-B40A-6BB9-D8D7FCE9D676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259005" y="2194010"/>
            <a:ext cx="635000" cy="635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F4A590-B0F5-5816-FF81-5B114BEE8B2B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92137" y="2194010"/>
            <a:ext cx="635000" cy="635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51C087-13B4-46E8-3DA7-21C29364EA01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59609" y="2194010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117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BBC8A-D1E1-076F-8E2E-74518E661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FDC0D-F699-4ECB-6368-D703D1B70B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Top view of the earth from outer space">
            <a:extLst>
              <a:ext uri="{FF2B5EF4-FFF2-40B4-BE49-F238E27FC236}">
                <a16:creationId xmlns:a16="http://schemas.microsoft.com/office/drawing/2014/main" id="{328AECC7-47E1-A4E8-1250-6D6AC5372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094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665BE-07D7-EB74-E97B-52797B55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night sky at Lake Tekapo New Zealand">
            <a:extLst>
              <a:ext uri="{FF2B5EF4-FFF2-40B4-BE49-F238E27FC236}">
                <a16:creationId xmlns:a16="http://schemas.microsoft.com/office/drawing/2014/main" id="{68FB0C23-7A33-3B19-0288-5924E7F14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3077452" cy="6858000"/>
          </a:xfrm>
        </p:spPr>
      </p:pic>
    </p:spTree>
    <p:extLst>
      <p:ext uri="{BB962C8B-B14F-4D97-AF65-F5344CB8AC3E}">
        <p14:creationId xmlns:p14="http://schemas.microsoft.com/office/powerpoint/2010/main" val="1397213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33559-DDE4-0BCC-E75B-7D8C1CCE4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480DD-D2D3-0A62-838D-71A4075E6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The Milky Way">
            <a:extLst>
              <a:ext uri="{FF2B5EF4-FFF2-40B4-BE49-F238E27FC236}">
                <a16:creationId xmlns:a16="http://schemas.microsoft.com/office/drawing/2014/main" id="{61B6A3B7-738C-1798-013C-97073C4A7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58800"/>
            <a:ext cx="12192000" cy="813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666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5B4A4-70F8-8083-ADEC-BEE14A8D1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Pastel color gradient">
            <a:extLst>
              <a:ext uri="{FF2B5EF4-FFF2-40B4-BE49-F238E27FC236}">
                <a16:creationId xmlns:a16="http://schemas.microsoft.com/office/drawing/2014/main" id="{3E3810A4-C70F-8C2E-834E-87897C3B7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496" y="1825625"/>
            <a:ext cx="6527007" cy="4351338"/>
          </a:xfrm>
        </p:spPr>
      </p:pic>
      <p:pic>
        <p:nvPicPr>
          <p:cNvPr id="4" name="Picture 3" descr="Satellite dish under a starry night sky">
            <a:extLst>
              <a:ext uri="{FF2B5EF4-FFF2-40B4-BE49-F238E27FC236}">
                <a16:creationId xmlns:a16="http://schemas.microsoft.com/office/drawing/2014/main" id="{419496FF-7C4E-9B05-23E6-E180A7397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93040"/>
            <a:ext cx="12192000" cy="754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776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C37DE-2E49-2F94-E26B-39DDF4AB9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A6865-A37E-7FA7-F6A6-8A2C6DD0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stronaut in suit">
            <a:extLst>
              <a:ext uri="{FF2B5EF4-FFF2-40B4-BE49-F238E27FC236}">
                <a16:creationId xmlns:a16="http://schemas.microsoft.com/office/drawing/2014/main" id="{1433B08D-D25F-789D-B254-E71A0841A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1760"/>
            <a:ext cx="12192000" cy="99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798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8E042-D5A8-36E8-204E-5D4B13185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33BE0-27A2-0BC1-C0AA-06A69544D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Crescent moon in the night sky">
            <a:extLst>
              <a:ext uri="{FF2B5EF4-FFF2-40B4-BE49-F238E27FC236}">
                <a16:creationId xmlns:a16="http://schemas.microsoft.com/office/drawing/2014/main" id="{2453C4EF-2D37-73A3-93E5-3B6348D59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3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611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ABF68-B305-DEAC-1150-95030CB2A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BFD7B-2E9C-3DDE-DB7E-7BC739456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ilky way">
            <a:extLst>
              <a:ext uri="{FF2B5EF4-FFF2-40B4-BE49-F238E27FC236}">
                <a16:creationId xmlns:a16="http://schemas.microsoft.com/office/drawing/2014/main" id="{28933361-E865-8A1F-D1CA-5C4B5D9A2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1920"/>
            <a:ext cx="12192000" cy="826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06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346D-FD15-D41C-8809-1D888DBEA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74282-B104-9390-D40D-E2DEFF823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4" descr="Earth as seen from moon">
            <a:extLst>
              <a:ext uri="{FF2B5EF4-FFF2-40B4-BE49-F238E27FC236}">
                <a16:creationId xmlns:a16="http://schemas.microsoft.com/office/drawing/2014/main" id="{B0BA3D14-1D8D-DFC1-3AAC-0FC2620A7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27760"/>
            <a:ext cx="12192000" cy="963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245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DBDE4-5723-C52E-2FA3-F9D1E6A52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Sunrise as seen from the outer space">
            <a:extLst>
              <a:ext uri="{FF2B5EF4-FFF2-40B4-BE49-F238E27FC236}">
                <a16:creationId xmlns:a16="http://schemas.microsoft.com/office/drawing/2014/main" id="{30C39FA5-8FFE-8210-C212-42A5F2F3D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716000" cy="6858000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DFB7A92-0D2A-8639-FFE6-06F0D361F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397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5848</TotalTime>
  <Words>2</Words>
  <Application>Microsoft Macintosh PowerPoint</Application>
  <PresentationFormat>Widescreen</PresentationFormat>
  <Paragraphs>2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Seib</dc:creator>
  <cp:lastModifiedBy>George Seib</cp:lastModifiedBy>
  <cp:revision>1</cp:revision>
  <dcterms:created xsi:type="dcterms:W3CDTF">2025-09-24T13:58:55Z</dcterms:created>
  <dcterms:modified xsi:type="dcterms:W3CDTF">2025-09-28T15:27:04Z</dcterms:modified>
</cp:coreProperties>
</file>

<file path=docProps/thumbnail.jpeg>
</file>